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51D3A25-EB48-53FD-54E8-D8053FAFB7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4F6B043-020D-30A1-F2E7-E7ECF79806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D6DBDD6D-5A7E-4828-459D-E7976BA6BD9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A8E61F07-FC37-7171-6361-1C65BD34308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CA9BDB53-44AD-9136-3B1B-21BE97723C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E71E9C16-133E-E1C7-BC9C-5154D1C35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44873DA-528F-4CB3-9D65-44644AF9F68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4AF32AC-EE8E-E125-D431-B73955E285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3D8CA4-991A-439F-9797-8837228670A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873D1EBA-5A05-EC39-2D42-575089AD72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25A0FFD-8EE6-F7AE-3075-EBD8B44EA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9A0803-C5BE-41E2-3CD0-138E436BC0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3A4BC1-D605-482E-A35D-0BB75266906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5306C047-0954-7716-30FA-9BF0217161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91E5EBD-C7D0-8E6F-A6A9-5D7DC19D1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F041103-BE9D-D53C-C4CE-5E94A8E99F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D5AD2-5437-4AD4-82AD-73180326071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068EE7A6-A742-DD26-D2F5-4D4D3A4CD6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270D3AA-94F2-76DE-F51F-19E0AA5E1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B8DC0B-1240-2110-C803-601387879A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939489-CE1F-442F-AF8B-E4B81899C3A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B933372B-98A7-7527-1942-CD677F215D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74E8D0C-7A91-F88C-5C33-AFE591117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2AC5BEE-6C12-635F-15A8-A272D9721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A812F-2909-4DDC-95AB-A57516FC76F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B6934585-E398-FB08-EFB7-4BF33C1B93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9E18CAF-3D06-C950-6B89-C157F37D9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63A9C4-B609-8B6F-406F-1B18EEA0EE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DF617-898A-41E9-850C-4B34F4C2737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930E5BA8-EF78-5282-7E4B-15D4ABA720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DABC5D9-B1CC-7350-5B3C-A2069B4C4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9ADC06E-658E-2B56-E431-FDAD328428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B7BF0-AA18-4BE4-AD9C-647B11DEB42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AF72EF2-563E-EF5B-E371-55D10AD4E1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00A80FC-5404-ED25-FE49-DF016D984C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>
            <a:extLst>
              <a:ext uri="{FF2B5EF4-FFF2-40B4-BE49-F238E27FC236}">
                <a16:creationId xmlns:a16="http://schemas.microsoft.com/office/drawing/2014/main" id="{73E55A3B-17C9-4A82-313B-48EED4E599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7651" name="Rectangle 3">
              <a:extLst>
                <a:ext uri="{FF2B5EF4-FFF2-40B4-BE49-F238E27FC236}">
                  <a16:creationId xmlns:a16="http://schemas.microsoft.com/office/drawing/2014/main" id="{20F14690-FC24-B450-93E8-14F57B1E58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GB" altLang="en-US"/>
            </a:p>
          </p:txBody>
        </p:sp>
        <p:sp>
          <p:nvSpPr>
            <p:cNvPr id="27652" name="Rectangle 4">
              <a:extLst>
                <a:ext uri="{FF2B5EF4-FFF2-40B4-BE49-F238E27FC236}">
                  <a16:creationId xmlns:a16="http://schemas.microsoft.com/office/drawing/2014/main" id="{66E547E4-6B49-1FD0-1F42-B922065AE8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GB" altLang="en-US"/>
            </a:p>
          </p:txBody>
        </p:sp>
        <p:sp>
          <p:nvSpPr>
            <p:cNvPr id="27653" name="Rectangle 5">
              <a:extLst>
                <a:ext uri="{FF2B5EF4-FFF2-40B4-BE49-F238E27FC236}">
                  <a16:creationId xmlns:a16="http://schemas.microsoft.com/office/drawing/2014/main" id="{126DA02B-7E42-468A-16DF-7FB0F7ED6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GB" altLang="en-US"/>
            </a:p>
          </p:txBody>
        </p:sp>
        <p:grpSp>
          <p:nvGrpSpPr>
            <p:cNvPr id="27654" name="Group 6">
              <a:extLst>
                <a:ext uri="{FF2B5EF4-FFF2-40B4-BE49-F238E27FC236}">
                  <a16:creationId xmlns:a16="http://schemas.microsoft.com/office/drawing/2014/main" id="{5A6ADDD0-0D41-5704-16C2-AD0D3D5AE1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7655" name="Group 7">
                <a:extLst>
                  <a:ext uri="{FF2B5EF4-FFF2-40B4-BE49-F238E27FC236}">
                    <a16:creationId xmlns:a16="http://schemas.microsoft.com/office/drawing/2014/main" id="{D9F3BB79-ECC0-A1BB-20A8-9B40A85B89D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7656" name="Group 8">
                  <a:extLst>
                    <a:ext uri="{FF2B5EF4-FFF2-40B4-BE49-F238E27FC236}">
                      <a16:creationId xmlns:a16="http://schemas.microsoft.com/office/drawing/2014/main" id="{07B8B315-B04D-90EE-12A1-16F5C08DE9E1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7657" name="Group 9">
                    <a:extLst>
                      <a:ext uri="{FF2B5EF4-FFF2-40B4-BE49-F238E27FC236}">
                        <a16:creationId xmlns:a16="http://schemas.microsoft.com/office/drawing/2014/main" id="{418B28AC-6E69-4DE0-CE6F-BCC7BEF310E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7658" name="Freeform 10">
                      <a:extLst>
                        <a:ext uri="{FF2B5EF4-FFF2-40B4-BE49-F238E27FC236}">
                          <a16:creationId xmlns:a16="http://schemas.microsoft.com/office/drawing/2014/main" id="{7C88929C-4176-63DE-EEB4-D5AF0A68D3C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7659" name="Freeform 11">
                      <a:extLst>
                        <a:ext uri="{FF2B5EF4-FFF2-40B4-BE49-F238E27FC236}">
                          <a16:creationId xmlns:a16="http://schemas.microsoft.com/office/drawing/2014/main" id="{73209558-A50E-898D-4B81-12AA1684ED5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7660" name="Oval 12">
                    <a:extLst>
                      <a:ext uri="{FF2B5EF4-FFF2-40B4-BE49-F238E27FC236}">
                        <a16:creationId xmlns:a16="http://schemas.microsoft.com/office/drawing/2014/main" id="{C63B55E2-04D2-2DC3-B256-8C780E21A42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7661" name="Freeform 13">
                    <a:extLst>
                      <a:ext uri="{FF2B5EF4-FFF2-40B4-BE49-F238E27FC236}">
                        <a16:creationId xmlns:a16="http://schemas.microsoft.com/office/drawing/2014/main" id="{7656F6BE-A8F9-71CA-1A18-8868D24C0E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7662" name="Freeform 14">
                    <a:extLst>
                      <a:ext uri="{FF2B5EF4-FFF2-40B4-BE49-F238E27FC236}">
                        <a16:creationId xmlns:a16="http://schemas.microsoft.com/office/drawing/2014/main" id="{B1AE7FFB-C8EB-E154-2F42-9F73C750FA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7663" name="Freeform 15">
                    <a:extLst>
                      <a:ext uri="{FF2B5EF4-FFF2-40B4-BE49-F238E27FC236}">
                        <a16:creationId xmlns:a16="http://schemas.microsoft.com/office/drawing/2014/main" id="{C6C34F59-0028-2198-4F9E-32F8606BAA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7664" name="Freeform 16">
                    <a:extLst>
                      <a:ext uri="{FF2B5EF4-FFF2-40B4-BE49-F238E27FC236}">
                        <a16:creationId xmlns:a16="http://schemas.microsoft.com/office/drawing/2014/main" id="{98580EBB-6A5B-A184-5ABE-BC61F7FE25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7665" name="Freeform 17">
                    <a:extLst>
                      <a:ext uri="{FF2B5EF4-FFF2-40B4-BE49-F238E27FC236}">
                        <a16:creationId xmlns:a16="http://schemas.microsoft.com/office/drawing/2014/main" id="{C1CAA4E9-260F-AC37-E041-F88635853F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pic>
              <p:nvPicPr>
                <p:cNvPr id="27666" name="Picture 18">
                  <a:extLst>
                    <a:ext uri="{FF2B5EF4-FFF2-40B4-BE49-F238E27FC236}">
                      <a16:creationId xmlns:a16="http://schemas.microsoft.com/office/drawing/2014/main" id="{D5AB4E2A-3A37-24AF-B6D0-6441D5785FB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67" name="Picture 19">
                  <a:extLst>
                    <a:ext uri="{FF2B5EF4-FFF2-40B4-BE49-F238E27FC236}">
                      <a16:creationId xmlns:a16="http://schemas.microsoft.com/office/drawing/2014/main" id="{24CA6E5D-0FF5-E0AF-AFCB-54807CE1364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68" name="Picture 20">
                  <a:extLst>
                    <a:ext uri="{FF2B5EF4-FFF2-40B4-BE49-F238E27FC236}">
                      <a16:creationId xmlns:a16="http://schemas.microsoft.com/office/drawing/2014/main" id="{DDFCA898-ABA0-56B1-FCA3-7E2CE5CBDD4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69" name="Picture 21">
                  <a:extLst>
                    <a:ext uri="{FF2B5EF4-FFF2-40B4-BE49-F238E27FC236}">
                      <a16:creationId xmlns:a16="http://schemas.microsoft.com/office/drawing/2014/main" id="{4E71AF02-DB9D-A2E5-8259-E8E329592E2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70" name="Picture 22">
                  <a:extLst>
                    <a:ext uri="{FF2B5EF4-FFF2-40B4-BE49-F238E27FC236}">
                      <a16:creationId xmlns:a16="http://schemas.microsoft.com/office/drawing/2014/main" id="{640170AC-904C-BE7F-C6F6-0474DF311C2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71" name="Picture 23">
                  <a:extLst>
                    <a:ext uri="{FF2B5EF4-FFF2-40B4-BE49-F238E27FC236}">
                      <a16:creationId xmlns:a16="http://schemas.microsoft.com/office/drawing/2014/main" id="{B5BAA0F9-CBC1-4EF2-142C-E252F7C2810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72" name="Picture 24">
                  <a:extLst>
                    <a:ext uri="{FF2B5EF4-FFF2-40B4-BE49-F238E27FC236}">
                      <a16:creationId xmlns:a16="http://schemas.microsoft.com/office/drawing/2014/main" id="{7837ABF8-C21C-5D6F-CDB5-8CE3B549D2C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73" name="Picture 25">
                  <a:extLst>
                    <a:ext uri="{FF2B5EF4-FFF2-40B4-BE49-F238E27FC236}">
                      <a16:creationId xmlns:a16="http://schemas.microsoft.com/office/drawing/2014/main" id="{D79F9B74-7C24-CCE9-6EFA-96C53DB6910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7674" name="Group 26">
                <a:extLst>
                  <a:ext uri="{FF2B5EF4-FFF2-40B4-BE49-F238E27FC236}">
                    <a16:creationId xmlns:a16="http://schemas.microsoft.com/office/drawing/2014/main" id="{6666575C-71A6-F663-C154-C19745F566D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7675" name="Picture 27">
                  <a:extLst>
                    <a:ext uri="{FF2B5EF4-FFF2-40B4-BE49-F238E27FC236}">
                      <a16:creationId xmlns:a16="http://schemas.microsoft.com/office/drawing/2014/main" id="{60C7DF37-3290-CF9B-0FC3-22E795453ED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76" name="Picture 28">
                  <a:extLst>
                    <a:ext uri="{FF2B5EF4-FFF2-40B4-BE49-F238E27FC236}">
                      <a16:creationId xmlns:a16="http://schemas.microsoft.com/office/drawing/2014/main" id="{B1C11557-B6B6-A292-CAE5-EE933051CD3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77" name="Picture 29">
                  <a:extLst>
                    <a:ext uri="{FF2B5EF4-FFF2-40B4-BE49-F238E27FC236}">
                      <a16:creationId xmlns:a16="http://schemas.microsoft.com/office/drawing/2014/main" id="{0D72AE1A-97D7-AFAC-88D0-63B80FFAAF7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78" name="Picture 30">
                  <a:extLst>
                    <a:ext uri="{FF2B5EF4-FFF2-40B4-BE49-F238E27FC236}">
                      <a16:creationId xmlns:a16="http://schemas.microsoft.com/office/drawing/2014/main" id="{583B57A6-F526-25FA-5CE0-63606692E0E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79" name="Picture 31">
                  <a:extLst>
                    <a:ext uri="{FF2B5EF4-FFF2-40B4-BE49-F238E27FC236}">
                      <a16:creationId xmlns:a16="http://schemas.microsoft.com/office/drawing/2014/main" id="{EDF44922-A253-D4D0-E89D-A95BA3782CB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80" name="Picture 32">
                  <a:extLst>
                    <a:ext uri="{FF2B5EF4-FFF2-40B4-BE49-F238E27FC236}">
                      <a16:creationId xmlns:a16="http://schemas.microsoft.com/office/drawing/2014/main" id="{1432D0AC-93BB-66CE-286F-1DA385CF8C5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81" name="Picture 33">
                  <a:extLst>
                    <a:ext uri="{FF2B5EF4-FFF2-40B4-BE49-F238E27FC236}">
                      <a16:creationId xmlns:a16="http://schemas.microsoft.com/office/drawing/2014/main" id="{0F78AB9F-C616-3419-D4B9-9F9D1F94BB0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82" name="Picture 34">
                  <a:extLst>
                    <a:ext uri="{FF2B5EF4-FFF2-40B4-BE49-F238E27FC236}">
                      <a16:creationId xmlns:a16="http://schemas.microsoft.com/office/drawing/2014/main" id="{107D600D-FBBB-C139-712F-C54611E75C3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83" name="Picture 35">
                  <a:extLst>
                    <a:ext uri="{FF2B5EF4-FFF2-40B4-BE49-F238E27FC236}">
                      <a16:creationId xmlns:a16="http://schemas.microsoft.com/office/drawing/2014/main" id="{1B540C14-F90F-5019-07DB-27213F49DE1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84" name="Picture 36">
                  <a:extLst>
                    <a:ext uri="{FF2B5EF4-FFF2-40B4-BE49-F238E27FC236}">
                      <a16:creationId xmlns:a16="http://schemas.microsoft.com/office/drawing/2014/main" id="{62A76AA5-B603-E3D2-33D7-848815AD78E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85" name="Picture 37">
                  <a:extLst>
                    <a:ext uri="{FF2B5EF4-FFF2-40B4-BE49-F238E27FC236}">
                      <a16:creationId xmlns:a16="http://schemas.microsoft.com/office/drawing/2014/main" id="{B7CCAC6A-BFF3-3C5E-5F48-F05665537A0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86" name="Picture 38">
                  <a:extLst>
                    <a:ext uri="{FF2B5EF4-FFF2-40B4-BE49-F238E27FC236}">
                      <a16:creationId xmlns:a16="http://schemas.microsoft.com/office/drawing/2014/main" id="{97E21E0D-FD37-7427-FD08-C2887445F68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87" name="Picture 39">
                  <a:extLst>
                    <a:ext uri="{FF2B5EF4-FFF2-40B4-BE49-F238E27FC236}">
                      <a16:creationId xmlns:a16="http://schemas.microsoft.com/office/drawing/2014/main" id="{4FDB83DE-3975-B5C8-49BB-06236A8B275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88" name="Picture 40">
                  <a:extLst>
                    <a:ext uri="{FF2B5EF4-FFF2-40B4-BE49-F238E27FC236}">
                      <a16:creationId xmlns:a16="http://schemas.microsoft.com/office/drawing/2014/main" id="{8E00ADFC-A8D0-F3FC-4928-ACA095C2717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89" name="Picture 41">
                  <a:extLst>
                    <a:ext uri="{FF2B5EF4-FFF2-40B4-BE49-F238E27FC236}">
                      <a16:creationId xmlns:a16="http://schemas.microsoft.com/office/drawing/2014/main" id="{B22C5AE4-EE46-361C-D098-A270370F066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90" name="Picture 42">
                  <a:extLst>
                    <a:ext uri="{FF2B5EF4-FFF2-40B4-BE49-F238E27FC236}">
                      <a16:creationId xmlns:a16="http://schemas.microsoft.com/office/drawing/2014/main" id="{265E027E-D03A-8B31-B449-B964375DB2F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91" name="Picture 43">
                  <a:extLst>
                    <a:ext uri="{FF2B5EF4-FFF2-40B4-BE49-F238E27FC236}">
                      <a16:creationId xmlns:a16="http://schemas.microsoft.com/office/drawing/2014/main" id="{D99CC514-FEA0-E946-04DB-5A616DC650E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92" name="Picture 44">
                  <a:extLst>
                    <a:ext uri="{FF2B5EF4-FFF2-40B4-BE49-F238E27FC236}">
                      <a16:creationId xmlns:a16="http://schemas.microsoft.com/office/drawing/2014/main" id="{CE8B7C95-2703-F3BD-87B9-B7D0FCD5BC4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693" name="Picture 45">
                  <a:extLst>
                    <a:ext uri="{FF2B5EF4-FFF2-40B4-BE49-F238E27FC236}">
                      <a16:creationId xmlns:a16="http://schemas.microsoft.com/office/drawing/2014/main" id="{DC165B1F-1CC4-4A13-99E2-FE123CE4A7D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27694" name="Freeform 46">
              <a:extLst>
                <a:ext uri="{FF2B5EF4-FFF2-40B4-BE49-F238E27FC236}">
                  <a16:creationId xmlns:a16="http://schemas.microsoft.com/office/drawing/2014/main" id="{D94409E3-B133-155A-099B-F35D0DB89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95" name="Freeform 47">
              <a:extLst>
                <a:ext uri="{FF2B5EF4-FFF2-40B4-BE49-F238E27FC236}">
                  <a16:creationId xmlns:a16="http://schemas.microsoft.com/office/drawing/2014/main" id="{0207A43A-7922-0968-9833-AB964C389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96" name="Freeform 48">
              <a:extLst>
                <a:ext uri="{FF2B5EF4-FFF2-40B4-BE49-F238E27FC236}">
                  <a16:creationId xmlns:a16="http://schemas.microsoft.com/office/drawing/2014/main" id="{887A98DF-5191-CAF4-69B6-62FB3369A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97" name="Freeform 49">
              <a:extLst>
                <a:ext uri="{FF2B5EF4-FFF2-40B4-BE49-F238E27FC236}">
                  <a16:creationId xmlns:a16="http://schemas.microsoft.com/office/drawing/2014/main" id="{7ACFF414-A7B5-B40D-BAF9-B788E58B8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98" name="Freeform 50">
              <a:extLst>
                <a:ext uri="{FF2B5EF4-FFF2-40B4-BE49-F238E27FC236}">
                  <a16:creationId xmlns:a16="http://schemas.microsoft.com/office/drawing/2014/main" id="{90750042-5E86-0032-4F8B-76932F8A5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99" name="Freeform 51">
              <a:extLst>
                <a:ext uri="{FF2B5EF4-FFF2-40B4-BE49-F238E27FC236}">
                  <a16:creationId xmlns:a16="http://schemas.microsoft.com/office/drawing/2014/main" id="{5CF6186C-C630-2C66-BACB-A744C9346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700" name="Freeform 52">
              <a:extLst>
                <a:ext uri="{FF2B5EF4-FFF2-40B4-BE49-F238E27FC236}">
                  <a16:creationId xmlns:a16="http://schemas.microsoft.com/office/drawing/2014/main" id="{96308B39-A4FB-BD93-E966-2670F5FF2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701" name="Freeform 53">
              <a:extLst>
                <a:ext uri="{FF2B5EF4-FFF2-40B4-BE49-F238E27FC236}">
                  <a16:creationId xmlns:a16="http://schemas.microsoft.com/office/drawing/2014/main" id="{6C4296F6-826F-EA62-E985-0CA13BECE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702" name="Rectangle 54">
              <a:extLst>
                <a:ext uri="{FF2B5EF4-FFF2-40B4-BE49-F238E27FC236}">
                  <a16:creationId xmlns:a16="http://schemas.microsoft.com/office/drawing/2014/main" id="{AAA1CFFC-C7E2-7CE4-EAFC-E73C7D96A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GB" altLang="en-US"/>
            </a:p>
          </p:txBody>
        </p:sp>
        <p:sp>
          <p:nvSpPr>
            <p:cNvPr id="27703" name="Freeform 55">
              <a:extLst>
                <a:ext uri="{FF2B5EF4-FFF2-40B4-BE49-F238E27FC236}">
                  <a16:creationId xmlns:a16="http://schemas.microsoft.com/office/drawing/2014/main" id="{142FB900-1318-7BD6-3607-799063686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704" name="AutoShape 56">
              <a:extLst>
                <a:ext uri="{FF2B5EF4-FFF2-40B4-BE49-F238E27FC236}">
                  <a16:creationId xmlns:a16="http://schemas.microsoft.com/office/drawing/2014/main" id="{24A7EBF0-A77A-7FBE-D339-293289856B84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kumimoji="1" lang="en-GB" altLang="en-US"/>
            </a:p>
          </p:txBody>
        </p:sp>
      </p:grpSp>
      <p:sp>
        <p:nvSpPr>
          <p:cNvPr id="27705" name="Rectangle 57">
            <a:extLst>
              <a:ext uri="{FF2B5EF4-FFF2-40B4-BE49-F238E27FC236}">
                <a16:creationId xmlns:a16="http://schemas.microsoft.com/office/drawing/2014/main" id="{CFCB9805-A134-F82E-6BA6-5B483ED85DD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7706" name="Rectangle 58">
            <a:extLst>
              <a:ext uri="{FF2B5EF4-FFF2-40B4-BE49-F238E27FC236}">
                <a16:creationId xmlns:a16="http://schemas.microsoft.com/office/drawing/2014/main" id="{D2EDE84D-519F-AE5B-5B8E-9A4ED576125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7707" name="Rectangle 59">
            <a:extLst>
              <a:ext uri="{FF2B5EF4-FFF2-40B4-BE49-F238E27FC236}">
                <a16:creationId xmlns:a16="http://schemas.microsoft.com/office/drawing/2014/main" id="{65CCB6DB-5062-9DDC-1BE4-ABE1C594690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708" name="Rectangle 60">
            <a:extLst>
              <a:ext uri="{FF2B5EF4-FFF2-40B4-BE49-F238E27FC236}">
                <a16:creationId xmlns:a16="http://schemas.microsoft.com/office/drawing/2014/main" id="{517452C2-1141-3208-7CDA-2538070D5F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709" name="Rectangle 61">
            <a:extLst>
              <a:ext uri="{FF2B5EF4-FFF2-40B4-BE49-F238E27FC236}">
                <a16:creationId xmlns:a16="http://schemas.microsoft.com/office/drawing/2014/main" id="{83A5075A-6E49-BAF5-9B6F-E533FB3955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084F646-5DB7-4D19-81F8-77261E9428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10954-97CD-7335-D543-1D838934E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220BF0-0827-1F28-21A5-3ED439866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0C290-30B7-01C9-914F-A95D6786B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614A3-78DB-7EF9-8D7F-360EABC21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1E2ED-46DF-B364-E883-B936D9BEF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4374-D7A1-4408-A6C9-BEE295625A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41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CF58C6-AFBA-DDED-D9B0-17441698A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05C22-C577-C9F7-2C56-07B7EF945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30CDA-73ED-7D8D-7F34-AF0534C07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FA5FF-1092-D50D-2F50-4A815EB5B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E9121-857A-F4A6-22C1-3758FD6E1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51AFB-694B-492E-ABBF-1E8AE8EFA2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780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D459F-22DD-6BBF-C675-70E796B0A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973FE-3A3A-7388-0F2D-72C0FFED7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D2942-910F-980F-34C7-20B6F1FE5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AC078-222C-81D7-F00C-1100B746BD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49ACD-4F46-9986-EC22-7FD8C9C25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3BF37-7AC2-F7C0-49A8-26F5BFCA8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CBACFDAE-9A4B-4207-88A4-F5ED893737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194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BF68-B5FA-2DCC-4000-DC386109F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311B5-2FAF-0A5D-F185-4F6A77F7B19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D2AC6-86DF-110E-8049-DFB35E0C2EA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263525" y="3922713"/>
            <a:ext cx="361632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704EC4-EF12-C3BF-8772-510162CF03E1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A63996-4101-12CD-2C4B-04B8B1A5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D10C8E5-54D1-2159-85C2-10DA70408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87B2E4D-45AF-186C-6369-65E9F688C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ABB7434A-87D5-4C21-81D5-E26C29D6ED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177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2B0B-CD79-6975-0E16-F24AE9678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ADD44-917A-CE7D-AEE2-F2856AD556E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7386638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0A822-DAD5-E408-8EC4-6A3406232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3525" y="3922713"/>
            <a:ext cx="7386638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F0823-1A83-846B-8EF8-EB738EC4D5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7AC3E-D153-1F6C-677F-5F2DA4D1A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79717-6832-54AA-6D4C-8367E32A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45F1A619-DAD2-4E71-9F71-D50C6B2923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45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1FE17-8125-A9BF-D01A-881F56AD4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27250-F2B5-3539-EBDF-90152719A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E310D-EAF4-E05F-CE83-3A392296D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2A5C-6569-EBDE-8DD0-0C8B0D1B5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893D4-302A-7B4D-2306-C0A91FA8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970E4-65E6-4365-B9C8-08EED34428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65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15E77-0DB1-A4BC-7171-8BC1198B8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B42C7-F31F-D6B2-15CF-1FB45C95B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47A0E-9C28-037C-59B5-03FD96EAD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7F4A4-09AF-8B5E-B69C-D9014965B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FD8EE-0765-09ED-109B-F5BC89AE5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79955-3235-45DC-86CA-17214B6142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85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D2445-AE34-17C7-68F8-C3CF50759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67448-3C9A-DC49-EEB6-9E0902D6B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F8892-9813-637A-91D0-AC8574A2A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29098-C219-B5B7-3714-689CC86AA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ECF6E-4846-7AEC-C4E7-2D031192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0BBBE-C38C-D98E-CFC3-C9B3762F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F3280-5067-465E-B1BB-6154EDFD09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17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FDE6B-4B00-5F82-CD1F-66A6BDE79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78443-E96F-6842-A7FB-789DDE4C6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7FB846-E09B-E3D5-FA5E-E44EFAC58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862E8-DA54-01B4-1532-AB68D556C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470B74-4968-ADCC-E957-0E7629539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8CDD2D-DD69-D6C0-7EA8-3C9E5CE2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C5B965-1453-F008-9E62-9FB601CA5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B58488-34F4-46DF-5235-2A85009C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924C1-B7FA-4732-B4E5-9F1591CE6C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46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D4147-C723-6B9F-8C6D-778600D4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663E61-3506-B2A8-241D-189057FE7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29A477-0119-11A3-77FD-9CB9C5295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9725FE-2FC1-E161-6EB3-EE1CA576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02B5F-AF41-4A0E-B19F-59C7267019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53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B35C9B-4504-FA2D-19B0-F495B32AD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6A5031-D072-00DB-9297-FFC863AEF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99ABE-C8CD-5595-6AFA-E57E7776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838BD-CB20-483C-88BE-3E2023F807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28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A8A80-D67A-75F6-428A-CCCDEF62D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4B29C-9A1F-D60B-CCC1-BCD7D87A8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937E4E-4A22-5438-D4B9-590083C3C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D17F2-2EBD-1453-239D-B6CD6B868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7C80F-21ED-C793-506E-7A1DFEB2C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8E0D6-659A-EE1C-2DDA-E9D0B668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71DD6-6C81-46F0-817C-9951199041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0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D28C6-22BD-5AE6-C53A-7D718FABF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F0AAEB-3EE5-0535-B0CB-280886BFD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D5744-74D3-DFCE-9E70-80EB5C5E7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99169-4E20-35C4-7777-A6C38DD04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7076D-A308-DC3D-823A-C4B7FC206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EAC4C-08CE-2903-4ABB-C8806856D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AB2BF-D79C-43D3-8473-7652F61C82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62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>
            <a:extLst>
              <a:ext uri="{FF2B5EF4-FFF2-40B4-BE49-F238E27FC236}">
                <a16:creationId xmlns:a16="http://schemas.microsoft.com/office/drawing/2014/main" id="{E6A91F6A-57F3-8653-82F6-B2CCBACC98D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6627" name="Rectangle 3">
              <a:extLst>
                <a:ext uri="{FF2B5EF4-FFF2-40B4-BE49-F238E27FC236}">
                  <a16:creationId xmlns:a16="http://schemas.microsoft.com/office/drawing/2014/main" id="{076DD70F-ABC5-929F-B36B-204732E2CE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GB" altLang="en-US"/>
            </a:p>
          </p:txBody>
        </p:sp>
        <p:sp>
          <p:nvSpPr>
            <p:cNvPr id="26628" name="Rectangle 4">
              <a:extLst>
                <a:ext uri="{FF2B5EF4-FFF2-40B4-BE49-F238E27FC236}">
                  <a16:creationId xmlns:a16="http://schemas.microsoft.com/office/drawing/2014/main" id="{D80A4FF6-5779-8D61-FCC8-F423E1F4211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GB" altLang="en-US"/>
            </a:p>
          </p:txBody>
        </p:sp>
        <p:sp>
          <p:nvSpPr>
            <p:cNvPr id="26629" name="Rectangle 5">
              <a:extLst>
                <a:ext uri="{FF2B5EF4-FFF2-40B4-BE49-F238E27FC236}">
                  <a16:creationId xmlns:a16="http://schemas.microsoft.com/office/drawing/2014/main" id="{E7F0FAD6-EADD-54EB-E5B9-E4256F258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GB" altLang="en-US"/>
            </a:p>
          </p:txBody>
        </p:sp>
        <p:grpSp>
          <p:nvGrpSpPr>
            <p:cNvPr id="26630" name="Group 6">
              <a:extLst>
                <a:ext uri="{FF2B5EF4-FFF2-40B4-BE49-F238E27FC236}">
                  <a16:creationId xmlns:a16="http://schemas.microsoft.com/office/drawing/2014/main" id="{9E438DEE-0C19-5AC2-B257-33946D44B3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6631" name="Group 7">
                <a:extLst>
                  <a:ext uri="{FF2B5EF4-FFF2-40B4-BE49-F238E27FC236}">
                    <a16:creationId xmlns:a16="http://schemas.microsoft.com/office/drawing/2014/main" id="{C5733C2B-C5D6-DBF3-4F03-3A8747C78C0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6632" name="Group 8">
                  <a:extLst>
                    <a:ext uri="{FF2B5EF4-FFF2-40B4-BE49-F238E27FC236}">
                      <a16:creationId xmlns:a16="http://schemas.microsoft.com/office/drawing/2014/main" id="{056EE95B-63DF-AE0E-3DE8-7414F55EF1AC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6633" name="Group 9">
                    <a:extLst>
                      <a:ext uri="{FF2B5EF4-FFF2-40B4-BE49-F238E27FC236}">
                        <a16:creationId xmlns:a16="http://schemas.microsoft.com/office/drawing/2014/main" id="{79FA02DA-64F7-32EC-778B-6CE90F4DCA2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6634" name="Freeform 10">
                      <a:extLst>
                        <a:ext uri="{FF2B5EF4-FFF2-40B4-BE49-F238E27FC236}">
                          <a16:creationId xmlns:a16="http://schemas.microsoft.com/office/drawing/2014/main" id="{9C646070-F173-6DD0-0E39-E1FE30DED01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635" name="Freeform 11">
                      <a:extLst>
                        <a:ext uri="{FF2B5EF4-FFF2-40B4-BE49-F238E27FC236}">
                          <a16:creationId xmlns:a16="http://schemas.microsoft.com/office/drawing/2014/main" id="{E4898781-5AFE-D845-5390-1C9951B1E31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6636" name="Oval 12">
                    <a:extLst>
                      <a:ext uri="{FF2B5EF4-FFF2-40B4-BE49-F238E27FC236}">
                        <a16:creationId xmlns:a16="http://schemas.microsoft.com/office/drawing/2014/main" id="{958788DA-A0B1-16AD-46A5-E823A5EBAEE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7" name="Freeform 13">
                    <a:extLst>
                      <a:ext uri="{FF2B5EF4-FFF2-40B4-BE49-F238E27FC236}">
                        <a16:creationId xmlns:a16="http://schemas.microsoft.com/office/drawing/2014/main" id="{654646D4-AFBF-E58A-C966-A237C51E167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8" name="Freeform 14">
                    <a:extLst>
                      <a:ext uri="{FF2B5EF4-FFF2-40B4-BE49-F238E27FC236}">
                        <a16:creationId xmlns:a16="http://schemas.microsoft.com/office/drawing/2014/main" id="{BF0CBCDC-ACE3-6E79-4B07-9614EFEAB9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9" name="Freeform 15">
                    <a:extLst>
                      <a:ext uri="{FF2B5EF4-FFF2-40B4-BE49-F238E27FC236}">
                        <a16:creationId xmlns:a16="http://schemas.microsoft.com/office/drawing/2014/main" id="{503324EF-6D1B-037B-201D-6D19758BAF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40" name="Freeform 16">
                    <a:extLst>
                      <a:ext uri="{FF2B5EF4-FFF2-40B4-BE49-F238E27FC236}">
                        <a16:creationId xmlns:a16="http://schemas.microsoft.com/office/drawing/2014/main" id="{3E3F298F-4D59-5B5A-99DA-8FAC6CA408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41" name="Freeform 17">
                    <a:extLst>
                      <a:ext uri="{FF2B5EF4-FFF2-40B4-BE49-F238E27FC236}">
                        <a16:creationId xmlns:a16="http://schemas.microsoft.com/office/drawing/2014/main" id="{33277CC1-0FD6-3CF0-2DCD-6D83723785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pic>
              <p:nvPicPr>
                <p:cNvPr id="26642" name="Picture 18">
                  <a:extLst>
                    <a:ext uri="{FF2B5EF4-FFF2-40B4-BE49-F238E27FC236}">
                      <a16:creationId xmlns:a16="http://schemas.microsoft.com/office/drawing/2014/main" id="{92598323-00ED-5CC4-BDC3-C737F64281A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43" name="Picture 19">
                  <a:extLst>
                    <a:ext uri="{FF2B5EF4-FFF2-40B4-BE49-F238E27FC236}">
                      <a16:creationId xmlns:a16="http://schemas.microsoft.com/office/drawing/2014/main" id="{3900FA8E-DEDF-E0B0-05B9-FD5B5582182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44" name="Picture 20">
                  <a:extLst>
                    <a:ext uri="{FF2B5EF4-FFF2-40B4-BE49-F238E27FC236}">
                      <a16:creationId xmlns:a16="http://schemas.microsoft.com/office/drawing/2014/main" id="{385D42A9-5AE9-22C2-7513-B9B4DAC580A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45" name="Picture 21">
                  <a:extLst>
                    <a:ext uri="{FF2B5EF4-FFF2-40B4-BE49-F238E27FC236}">
                      <a16:creationId xmlns:a16="http://schemas.microsoft.com/office/drawing/2014/main" id="{3F7B2F5E-415B-28B1-83D1-3BF2A4B00D0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46" name="Picture 22">
                  <a:extLst>
                    <a:ext uri="{FF2B5EF4-FFF2-40B4-BE49-F238E27FC236}">
                      <a16:creationId xmlns:a16="http://schemas.microsoft.com/office/drawing/2014/main" id="{AC544F60-9A54-63DA-B881-3215D15C7A8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47" name="Picture 23">
                  <a:extLst>
                    <a:ext uri="{FF2B5EF4-FFF2-40B4-BE49-F238E27FC236}">
                      <a16:creationId xmlns:a16="http://schemas.microsoft.com/office/drawing/2014/main" id="{06D2E622-FE6B-3B14-F515-B85158AC1DB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48" name="Picture 24">
                  <a:extLst>
                    <a:ext uri="{FF2B5EF4-FFF2-40B4-BE49-F238E27FC236}">
                      <a16:creationId xmlns:a16="http://schemas.microsoft.com/office/drawing/2014/main" id="{110D140D-7F07-4862-2513-BAE252C23DC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49" name="Picture 25">
                  <a:extLst>
                    <a:ext uri="{FF2B5EF4-FFF2-40B4-BE49-F238E27FC236}">
                      <a16:creationId xmlns:a16="http://schemas.microsoft.com/office/drawing/2014/main" id="{49A8ACBB-6CD7-81BD-EE0B-537CB2A9A01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6650" name="Group 26">
                <a:extLst>
                  <a:ext uri="{FF2B5EF4-FFF2-40B4-BE49-F238E27FC236}">
                    <a16:creationId xmlns:a16="http://schemas.microsoft.com/office/drawing/2014/main" id="{9F237D3E-5EEB-4F20-9B8F-CFDB813045F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6651" name="Picture 27">
                  <a:extLst>
                    <a:ext uri="{FF2B5EF4-FFF2-40B4-BE49-F238E27FC236}">
                      <a16:creationId xmlns:a16="http://schemas.microsoft.com/office/drawing/2014/main" id="{D9C29A66-A688-20B3-853D-13626D8BC37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2" name="Picture 28">
                  <a:extLst>
                    <a:ext uri="{FF2B5EF4-FFF2-40B4-BE49-F238E27FC236}">
                      <a16:creationId xmlns:a16="http://schemas.microsoft.com/office/drawing/2014/main" id="{C6F3B316-B881-B4E0-7145-CA50C67FE60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3" name="Picture 29">
                  <a:extLst>
                    <a:ext uri="{FF2B5EF4-FFF2-40B4-BE49-F238E27FC236}">
                      <a16:creationId xmlns:a16="http://schemas.microsoft.com/office/drawing/2014/main" id="{8F9B8525-8253-CFD2-55AB-4E24FEA0A7C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4" name="Picture 30">
                  <a:extLst>
                    <a:ext uri="{FF2B5EF4-FFF2-40B4-BE49-F238E27FC236}">
                      <a16:creationId xmlns:a16="http://schemas.microsoft.com/office/drawing/2014/main" id="{277C8C14-E9BC-29CD-BF76-405CC622EF2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5" name="Picture 31">
                  <a:extLst>
                    <a:ext uri="{FF2B5EF4-FFF2-40B4-BE49-F238E27FC236}">
                      <a16:creationId xmlns:a16="http://schemas.microsoft.com/office/drawing/2014/main" id="{7A08274D-5D3A-4E2A-9849-B66D8F11B14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6" name="Picture 32">
                  <a:extLst>
                    <a:ext uri="{FF2B5EF4-FFF2-40B4-BE49-F238E27FC236}">
                      <a16:creationId xmlns:a16="http://schemas.microsoft.com/office/drawing/2014/main" id="{ADE48555-BB68-5D82-B8B1-019B23F6FC5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7" name="Picture 33">
                  <a:extLst>
                    <a:ext uri="{FF2B5EF4-FFF2-40B4-BE49-F238E27FC236}">
                      <a16:creationId xmlns:a16="http://schemas.microsoft.com/office/drawing/2014/main" id="{764FBDBC-5B71-4DD9-1414-80545CA8DB7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8" name="Picture 34">
                  <a:extLst>
                    <a:ext uri="{FF2B5EF4-FFF2-40B4-BE49-F238E27FC236}">
                      <a16:creationId xmlns:a16="http://schemas.microsoft.com/office/drawing/2014/main" id="{14C88C1E-FFEC-CA99-1E4C-CA3F020B1F0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9" name="Picture 35">
                  <a:extLst>
                    <a:ext uri="{FF2B5EF4-FFF2-40B4-BE49-F238E27FC236}">
                      <a16:creationId xmlns:a16="http://schemas.microsoft.com/office/drawing/2014/main" id="{2E8C227C-2649-2564-71B6-450CC5B8F48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0" name="Picture 36">
                  <a:extLst>
                    <a:ext uri="{FF2B5EF4-FFF2-40B4-BE49-F238E27FC236}">
                      <a16:creationId xmlns:a16="http://schemas.microsoft.com/office/drawing/2014/main" id="{7EDF46AB-1199-47F9-A3D6-7F4E1BD6620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1" name="Picture 37">
                  <a:extLst>
                    <a:ext uri="{FF2B5EF4-FFF2-40B4-BE49-F238E27FC236}">
                      <a16:creationId xmlns:a16="http://schemas.microsoft.com/office/drawing/2014/main" id="{46143CE2-E730-E160-6F40-09DD8AE3279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2" name="Picture 38">
                  <a:extLst>
                    <a:ext uri="{FF2B5EF4-FFF2-40B4-BE49-F238E27FC236}">
                      <a16:creationId xmlns:a16="http://schemas.microsoft.com/office/drawing/2014/main" id="{20517789-8CB6-D3EB-A109-E80ABA31CF5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3" name="Picture 39">
                  <a:extLst>
                    <a:ext uri="{FF2B5EF4-FFF2-40B4-BE49-F238E27FC236}">
                      <a16:creationId xmlns:a16="http://schemas.microsoft.com/office/drawing/2014/main" id="{2899BB69-570E-D6BF-CA77-C6F7ADF0607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4" name="Picture 40">
                  <a:extLst>
                    <a:ext uri="{FF2B5EF4-FFF2-40B4-BE49-F238E27FC236}">
                      <a16:creationId xmlns:a16="http://schemas.microsoft.com/office/drawing/2014/main" id="{25183E31-B77F-0B1C-3216-C2F03F6018B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5" name="Picture 41">
                  <a:extLst>
                    <a:ext uri="{FF2B5EF4-FFF2-40B4-BE49-F238E27FC236}">
                      <a16:creationId xmlns:a16="http://schemas.microsoft.com/office/drawing/2014/main" id="{94BA8886-4295-EB44-24D5-EE454B8F53E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6" name="Picture 42">
                  <a:extLst>
                    <a:ext uri="{FF2B5EF4-FFF2-40B4-BE49-F238E27FC236}">
                      <a16:creationId xmlns:a16="http://schemas.microsoft.com/office/drawing/2014/main" id="{02B58699-A332-5564-8891-482B6925F27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7" name="Picture 43">
                  <a:extLst>
                    <a:ext uri="{FF2B5EF4-FFF2-40B4-BE49-F238E27FC236}">
                      <a16:creationId xmlns:a16="http://schemas.microsoft.com/office/drawing/2014/main" id="{2508F9B4-D691-E133-517F-75E78127912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8" name="Picture 44">
                  <a:extLst>
                    <a:ext uri="{FF2B5EF4-FFF2-40B4-BE49-F238E27FC236}">
                      <a16:creationId xmlns:a16="http://schemas.microsoft.com/office/drawing/2014/main" id="{41A9E6D5-CE99-7FE2-50EC-E627F367594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9" name="Picture 45">
                  <a:extLst>
                    <a:ext uri="{FF2B5EF4-FFF2-40B4-BE49-F238E27FC236}">
                      <a16:creationId xmlns:a16="http://schemas.microsoft.com/office/drawing/2014/main" id="{04D5C108-422B-FD71-3E43-7DD23D17267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26670" name="Freeform 46">
              <a:extLst>
                <a:ext uri="{FF2B5EF4-FFF2-40B4-BE49-F238E27FC236}">
                  <a16:creationId xmlns:a16="http://schemas.microsoft.com/office/drawing/2014/main" id="{AAD6832F-49EB-ABCB-6552-A463527D8C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1" name="Freeform 47">
              <a:extLst>
                <a:ext uri="{FF2B5EF4-FFF2-40B4-BE49-F238E27FC236}">
                  <a16:creationId xmlns:a16="http://schemas.microsoft.com/office/drawing/2014/main" id="{1B7CD82B-073B-34E5-467C-0F1C14E5A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2" name="Freeform 48">
              <a:extLst>
                <a:ext uri="{FF2B5EF4-FFF2-40B4-BE49-F238E27FC236}">
                  <a16:creationId xmlns:a16="http://schemas.microsoft.com/office/drawing/2014/main" id="{B08E0A84-4F54-78D9-2D2A-A9E0C97D0D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3" name="Freeform 49">
              <a:extLst>
                <a:ext uri="{FF2B5EF4-FFF2-40B4-BE49-F238E27FC236}">
                  <a16:creationId xmlns:a16="http://schemas.microsoft.com/office/drawing/2014/main" id="{7BCFEF6B-2315-66B1-F6A4-3A9F05F9E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7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4" name="Freeform 50">
              <a:extLst>
                <a:ext uri="{FF2B5EF4-FFF2-40B4-BE49-F238E27FC236}">
                  <a16:creationId xmlns:a16="http://schemas.microsoft.com/office/drawing/2014/main" id="{84A7F7B7-9D16-AA00-68E7-912046A02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7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5" name="Freeform 51">
              <a:extLst>
                <a:ext uri="{FF2B5EF4-FFF2-40B4-BE49-F238E27FC236}">
                  <a16:creationId xmlns:a16="http://schemas.microsoft.com/office/drawing/2014/main" id="{8815ACB6-1A74-636B-B37C-CD0668E74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6" name="Freeform 52">
              <a:extLst>
                <a:ext uri="{FF2B5EF4-FFF2-40B4-BE49-F238E27FC236}">
                  <a16:creationId xmlns:a16="http://schemas.microsoft.com/office/drawing/2014/main" id="{B849ADD1-35E7-11C5-C6BE-F21083871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7" name="Freeform 53">
              <a:extLst>
                <a:ext uri="{FF2B5EF4-FFF2-40B4-BE49-F238E27FC236}">
                  <a16:creationId xmlns:a16="http://schemas.microsoft.com/office/drawing/2014/main" id="{CD4E7978-9783-E978-0E3A-309280356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78" name="Rectangle 54">
              <a:extLst>
                <a:ext uri="{FF2B5EF4-FFF2-40B4-BE49-F238E27FC236}">
                  <a16:creationId xmlns:a16="http://schemas.microsoft.com/office/drawing/2014/main" id="{B91E44FE-2B7C-55ED-AF53-DD1BCAEA3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GB" altLang="en-US"/>
            </a:p>
          </p:txBody>
        </p:sp>
        <p:sp>
          <p:nvSpPr>
            <p:cNvPr id="26679" name="Freeform 55">
              <a:extLst>
                <a:ext uri="{FF2B5EF4-FFF2-40B4-BE49-F238E27FC236}">
                  <a16:creationId xmlns:a16="http://schemas.microsoft.com/office/drawing/2014/main" id="{AF2583F5-142C-9479-4E70-EB5EC38416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80" name="AutoShape 56">
              <a:extLst>
                <a:ext uri="{FF2B5EF4-FFF2-40B4-BE49-F238E27FC236}">
                  <a16:creationId xmlns:a16="http://schemas.microsoft.com/office/drawing/2014/main" id="{673FD42E-BDE7-4A54-6ED0-3E1BC5CE9088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kumimoji="1" lang="en-GB" altLang="en-US"/>
            </a:p>
          </p:txBody>
        </p:sp>
      </p:grpSp>
      <p:sp>
        <p:nvSpPr>
          <p:cNvPr id="26681" name="Rectangle 57">
            <a:extLst>
              <a:ext uri="{FF2B5EF4-FFF2-40B4-BE49-F238E27FC236}">
                <a16:creationId xmlns:a16="http://schemas.microsoft.com/office/drawing/2014/main" id="{C0C30AF7-44AE-9689-02A2-6409B3295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6682" name="Rectangle 58">
            <a:extLst>
              <a:ext uri="{FF2B5EF4-FFF2-40B4-BE49-F238E27FC236}">
                <a16:creationId xmlns:a16="http://schemas.microsoft.com/office/drawing/2014/main" id="{3130BBDC-9E0C-0E84-4059-51F47A745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6683" name="Rectangle 59">
            <a:extLst>
              <a:ext uri="{FF2B5EF4-FFF2-40B4-BE49-F238E27FC236}">
                <a16:creationId xmlns:a16="http://schemas.microsoft.com/office/drawing/2014/main" id="{C437B35F-1750-73F8-7C93-C1CB725171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26684" name="Rectangle 60">
            <a:extLst>
              <a:ext uri="{FF2B5EF4-FFF2-40B4-BE49-F238E27FC236}">
                <a16:creationId xmlns:a16="http://schemas.microsoft.com/office/drawing/2014/main" id="{4C40BA51-FADF-E66C-1905-B4A2655498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26685" name="Rectangle 61">
            <a:extLst>
              <a:ext uri="{FF2B5EF4-FFF2-40B4-BE49-F238E27FC236}">
                <a16:creationId xmlns:a16="http://schemas.microsoft.com/office/drawing/2014/main" id="{23DDD46B-17A3-9802-3D5F-EEE300339C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649CE93-BE52-4DB3-BCA4-58AB3A397E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8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lincoln.smmusd.org/staff/Vanderveen_Web/geology/volcanoStuff/paricutincindercone.gif&amp;imgrefurl=http://www.lincoln.smmusd.org/staff/Vanderveen_Web/geology/volcanoStuff/volcano2004.htm&amp;h=277&amp;w=432&amp;sz=12&amp;tbnid=YBTrmWkI3MQJ:&amp;tbnh=78&amp;tbnw=123&amp;hl=en&amp;start=16&amp;prev=/images%3Fq%3Dcinder%2Bcone%2Bvolcano%26hl%3Den%26lr%3D%26rls%3DSNYF,SNYF:2004-47,SNYF:en%26sa%3D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hyperlink" Target="http://volcanoes.usgs.gov/Imgs/Jpg/Photoglossary/30424305-084_large.JPG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FE5032-55AB-131D-0BAC-2841DFA970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685800"/>
            <a:ext cx="6965950" cy="2057400"/>
          </a:xfrm>
        </p:spPr>
        <p:txBody>
          <a:bodyPr/>
          <a:lstStyle/>
          <a:p>
            <a:r>
              <a:rPr lang="en-US" altLang="en-US"/>
              <a:t>Main Idea: Types of Volcanoes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3A7C8408-E2FD-20AB-C434-99111504EF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122BEF6C-1B69-0FD0-8C48-99A00B273D24}"/>
              </a:ext>
            </a:extLst>
          </p:cNvPr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743200"/>
            <a:ext cx="4800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E9EC0C3-CE4E-2E6B-7CCA-02FF64BE0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A. How does a Shield volcano form?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F09BFDE-AA06-DE97-0EC7-7AE7A241E67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025900" y="1598613"/>
            <a:ext cx="3624263" cy="4497387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endParaRPr lang="en-US" altLang="en-US" sz="240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400"/>
              <a:t>They form when layers of lava accumulate over time. 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400"/>
              <a:t>The eruptions are slow and nonexplosive.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400"/>
              <a:t>Shield volcanoes are the largest in size.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endParaRPr lang="en-US" altLang="en-US" sz="2400"/>
          </a:p>
          <a:p>
            <a:pPr marL="609600" indent="-609600">
              <a:buFont typeface="Wingdings" panose="05000000000000000000" pitchFamily="2" charset="2"/>
              <a:buChar char="§"/>
            </a:pPr>
            <a:endParaRPr lang="en-US" altLang="en-US" sz="240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2A25D4B-FCAD-EB89-05CC-B9AE222D6E1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63525" y="1598613"/>
            <a:ext cx="3614738" cy="4497387"/>
          </a:xfrm>
        </p:spPr>
        <p:txBody>
          <a:bodyPr/>
          <a:lstStyle/>
          <a:p>
            <a:endParaRPr lang="en-GB" altLang="en-US" sz="2000"/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7558C3A9-81F6-A96C-1EB4-469E37913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36576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EACDCA3-341D-0B98-37D7-2CC5E0E2F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B. How does a Cinder-Cone volcano form?</a:t>
            </a:r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6C10B918-13A0-CDF2-BE4A-FFD250185BB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263525" y="1598613"/>
            <a:ext cx="3614738" cy="2170112"/>
          </a:xfrm>
        </p:spPr>
        <p:txBody>
          <a:bodyPr/>
          <a:lstStyle/>
          <a:p>
            <a:endParaRPr lang="en-GB" altLang="en-US" sz="2400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13686A98-2465-A2B9-CEE2-49B85E8641D0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>
          <a:xfrm>
            <a:off x="228600" y="3962400"/>
            <a:ext cx="3616325" cy="2173288"/>
          </a:xfrm>
        </p:spPr>
        <p:txBody>
          <a:bodyPr/>
          <a:lstStyle/>
          <a:p>
            <a:endParaRPr lang="en-GB" altLang="en-US" sz="2400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FCA5FC6-4DF9-C7E1-3408-9C258382B5D8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4030663" y="1598613"/>
            <a:ext cx="3619500" cy="4497387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They form when lava is ejected high into the air and piles up around the vent.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Small in size less than 500 m high.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More explosive than shield volcanoes, because magma contains more water and silica.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Magma is more viscous, which leads to more gas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altLang="en-US" sz="2400"/>
          </a:p>
        </p:txBody>
      </p:sp>
      <p:pic>
        <p:nvPicPr>
          <p:cNvPr id="4105" name="Picture 9">
            <a:hlinkClick r:id="rId3"/>
            <a:extLst>
              <a:ext uri="{FF2B5EF4-FFF2-40B4-BE49-F238E27FC236}">
                <a16:creationId xmlns:a16="http://schemas.microsoft.com/office/drawing/2014/main" id="{CD575C52-67DE-0C00-DA00-448756F1E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3581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Cinder cone on Mauna Kea Volcano, Hawai`i.">
            <a:hlinkClick r:id="rId5"/>
            <a:extLst>
              <a:ext uri="{FF2B5EF4-FFF2-40B4-BE49-F238E27FC236}">
                <a16:creationId xmlns:a16="http://schemas.microsoft.com/office/drawing/2014/main" id="{5A069F12-E43C-54C4-520A-D09A9145D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62400"/>
            <a:ext cx="3505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55D88DB-D364-1214-EAA1-E85AAEB17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C. How do Composite-Cone volcanoes form?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2B1ADD9F-436B-5C16-60AC-45E4B723140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63525" y="1598613"/>
            <a:ext cx="3614738" cy="4497387"/>
          </a:xfrm>
        </p:spPr>
        <p:txBody>
          <a:bodyPr/>
          <a:lstStyle/>
          <a:p>
            <a:endParaRPr lang="en-GB" altLang="en-US" sz="2000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123CF935-971E-A9A9-CF57-317ED91781F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030663" y="1598613"/>
            <a:ext cx="3619500" cy="4497387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altLang="en-US" sz="2400"/>
              <a:t>These volcanoes form when layers of lava alternate with layers of volcanic fragments (ash, tephra).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/>
              <a:t>Larger than cinder-cone 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/>
              <a:t>Are the most dangerous of all volcanoes</a:t>
            </a:r>
          </a:p>
        </p:txBody>
      </p:sp>
      <p:pic>
        <p:nvPicPr>
          <p:cNvPr id="11271" name="Picture 7">
            <a:extLst>
              <a:ext uri="{FF2B5EF4-FFF2-40B4-BE49-F238E27FC236}">
                <a16:creationId xmlns:a16="http://schemas.microsoft.com/office/drawing/2014/main" id="{125535D3-0C94-1478-6531-BFCC68F21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35052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EFC0DE9-58F7-F2BA-9CEE-953558B1D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D. Where on earth can volcanoes be found?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A69BBB80-53E4-2228-A853-B62DD11DF1F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598613"/>
            <a:ext cx="7386638" cy="2170112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altLang="en-US" sz="2400"/>
              <a:t>Volcanoes are found along plate boundaries.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/>
              <a:t>80 % on convergent boundaries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/>
              <a:t>15 % on divergent boundaries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/>
              <a:t>5 % occur away from plate boundaries</a:t>
            </a:r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20AEB4CB-97B5-1EAD-D7DC-A6C4720A1BB3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63525" y="3924300"/>
            <a:ext cx="7386638" cy="2171700"/>
          </a:xfrm>
        </p:spPr>
        <p:txBody>
          <a:bodyPr/>
          <a:lstStyle/>
          <a:p>
            <a:endParaRPr lang="en-GB" altLang="en-US" sz="2800"/>
          </a:p>
        </p:txBody>
      </p:sp>
      <p:pic>
        <p:nvPicPr>
          <p:cNvPr id="17417" name="Picture 9" descr="Currently Active Volcanoes">
            <a:extLst>
              <a:ext uri="{FF2B5EF4-FFF2-40B4-BE49-F238E27FC236}">
                <a16:creationId xmlns:a16="http://schemas.microsoft.com/office/drawing/2014/main" id="{470DD117-A7E2-C841-994F-B4D0871EE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67056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22A0B07-E3A2-3974-8CEE-3705E47624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E. Hot spots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B5866F9C-B02B-44A5-9AD1-E39E7D23C6C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altLang="en-US" sz="240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C64AA61-C7CE-B3DA-E36A-2AF59DF4178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Areas on Earth’s mantle where high temperature causes sections of earth to rise (Hawaii).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The heat melts the rock, which is forced to the surface as magma.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The magma melts the crust forming volcanoes.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altLang="en-US" sz="2400"/>
          </a:p>
        </p:txBody>
      </p:sp>
      <p:pic>
        <p:nvPicPr>
          <p:cNvPr id="28678" name="Picture 6" descr="fixed hot spot gif">
            <a:extLst>
              <a:ext uri="{FF2B5EF4-FFF2-40B4-BE49-F238E27FC236}">
                <a16:creationId xmlns:a16="http://schemas.microsoft.com/office/drawing/2014/main" id="{D4D153DF-7BA6-6C33-BAD3-E4A9300E1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35052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8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B8CD5E61-074A-22F0-6883-3FC7ABE41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271</Words>
  <Application>Microsoft Office PowerPoint</Application>
  <PresentationFormat>On-screen Show (4:3)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Kimono</vt:lpstr>
      <vt:lpstr>Main Idea: Types of Volcanoes</vt:lpstr>
      <vt:lpstr>A. How does a Shield volcano form?</vt:lpstr>
      <vt:lpstr>B. How does a Cinder-Cone volcano form?</vt:lpstr>
      <vt:lpstr>C. How do Composite-Cone volcanoes form?</vt:lpstr>
      <vt:lpstr>D. Where on earth can volcanoes be found?</vt:lpstr>
      <vt:lpstr>E. Hot spots</vt:lpstr>
      <vt:lpstr>PowerPoint Presentation</vt:lpstr>
    </vt:vector>
  </TitlesOfParts>
  <Company>musd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Idea: Types of Volcanoes</dc:title>
  <dc:creator>Sara Martinez</dc:creator>
  <cp:lastModifiedBy>Nayan GRIFFITHS</cp:lastModifiedBy>
  <cp:revision>14</cp:revision>
  <dcterms:created xsi:type="dcterms:W3CDTF">2005-06-14T17:23:29Z</dcterms:created>
  <dcterms:modified xsi:type="dcterms:W3CDTF">2023-06-05T16:06:38Z</dcterms:modified>
</cp:coreProperties>
</file>